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3" r:id="rId4"/>
    <p:sldId id="262" r:id="rId5"/>
    <p:sldId id="259" r:id="rId6"/>
    <p:sldId id="265" r:id="rId7"/>
    <p:sldId id="266" r:id="rId8"/>
    <p:sldId id="258" r:id="rId9"/>
    <p:sldId id="25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F5ECC-B97A-4EEE-9BB0-6E83F7176B08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FF786-87F9-40E5-B43C-B7330F9AE2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308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Arthropods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FF786-87F9-40E5-B43C-B7330F9AE2D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14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Chordates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FF786-87F9-40E5-B43C-B7330F9AE2D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058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45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654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793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298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74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4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97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97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291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706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298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9A674-2F55-4BFE-AA8F-3E7CD15415EE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8E295-98AE-4C00-908A-31CB54574C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491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48" y="-92837"/>
            <a:ext cx="8050606" cy="737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0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87" y="0"/>
            <a:ext cx="726281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62" y="1462087"/>
            <a:ext cx="2879040" cy="35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5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BB0DD-3451-4C37-9AAF-949D4DD038DC}"/>
              </a:ext>
            </a:extLst>
          </p:cNvPr>
          <p:cNvSpPr txBox="1"/>
          <p:nvPr/>
        </p:nvSpPr>
        <p:spPr>
          <a:xfrm>
            <a:off x="195309" y="159798"/>
            <a:ext cx="2432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 err="1"/>
              <a:t>ChordClass</a:t>
            </a:r>
            <a:endParaRPr lang="en-CA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D95DC-7831-4465-B50D-7D6AD1DE0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82" y="994610"/>
            <a:ext cx="9777035" cy="549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4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BB0DD-3451-4C37-9AAF-949D4DD038DC}"/>
              </a:ext>
            </a:extLst>
          </p:cNvPr>
          <p:cNvSpPr txBox="1"/>
          <p:nvPr/>
        </p:nvSpPr>
        <p:spPr>
          <a:xfrm>
            <a:off x="195309" y="159798"/>
            <a:ext cx="2432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 err="1"/>
              <a:t>ChordOrder</a:t>
            </a:r>
            <a:endParaRPr lang="en-CA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09260-B56B-4ED6-B1BF-D71B11E0E4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0" y="743512"/>
            <a:ext cx="10588159" cy="595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2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BB0DD-3451-4C37-9AAF-949D4DD038DC}"/>
              </a:ext>
            </a:extLst>
          </p:cNvPr>
          <p:cNvSpPr txBox="1"/>
          <p:nvPr/>
        </p:nvSpPr>
        <p:spPr>
          <a:xfrm>
            <a:off x="195309" y="159798"/>
            <a:ext cx="2432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 err="1"/>
              <a:t>ArthClass</a:t>
            </a:r>
            <a:endParaRPr lang="en-CA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92428-C196-46E8-963F-0FAF01B7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34" y="1056529"/>
            <a:ext cx="9435731" cy="53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7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BB0DD-3451-4C37-9AAF-949D4DD038DC}"/>
              </a:ext>
            </a:extLst>
          </p:cNvPr>
          <p:cNvSpPr txBox="1"/>
          <p:nvPr/>
        </p:nvSpPr>
        <p:spPr>
          <a:xfrm>
            <a:off x="195309" y="159798"/>
            <a:ext cx="2432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 err="1"/>
              <a:t>ArthOrder</a:t>
            </a:r>
            <a:endParaRPr lang="en-CA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C3AC7-44C5-4A7F-A3C4-A39618B6FD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2" y="630866"/>
            <a:ext cx="11072596" cy="62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BB0DD-3451-4C37-9AAF-949D4DD038DC}"/>
              </a:ext>
            </a:extLst>
          </p:cNvPr>
          <p:cNvSpPr txBox="1"/>
          <p:nvPr/>
        </p:nvSpPr>
        <p:spPr>
          <a:xfrm>
            <a:off x="195309" y="159798"/>
            <a:ext cx="2432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 err="1"/>
              <a:t>AllElseClass</a:t>
            </a:r>
            <a:endParaRPr lang="en-CA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89E91-CB2A-4366-8E9C-A92F87039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4" y="671183"/>
            <a:ext cx="11003032" cy="618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BB0DD-3451-4C37-9AAF-949D4DD038DC}"/>
              </a:ext>
            </a:extLst>
          </p:cNvPr>
          <p:cNvSpPr txBox="1"/>
          <p:nvPr/>
        </p:nvSpPr>
        <p:spPr>
          <a:xfrm>
            <a:off x="195309" y="159798"/>
            <a:ext cx="2432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 err="1"/>
              <a:t>AllElseOrder</a:t>
            </a:r>
            <a:endParaRPr lang="en-CA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18359-88BF-4E5A-B271-51E48D4A91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" y="842013"/>
            <a:ext cx="10413012" cy="58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6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939" y="0"/>
            <a:ext cx="718306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5" y="2258454"/>
            <a:ext cx="3121456" cy="234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62" y="0"/>
            <a:ext cx="723593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4" y="1601787"/>
            <a:ext cx="3799155" cy="365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1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</Words>
  <Application>Microsoft Office PowerPoint</Application>
  <PresentationFormat>Widescreen</PresentationFormat>
  <Paragraphs>10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</dc:creator>
  <cp:lastModifiedBy>Christopher Blackford</cp:lastModifiedBy>
  <cp:revision>4</cp:revision>
  <dcterms:created xsi:type="dcterms:W3CDTF">2018-10-26T12:18:57Z</dcterms:created>
  <dcterms:modified xsi:type="dcterms:W3CDTF">2018-10-27T13:39:34Z</dcterms:modified>
</cp:coreProperties>
</file>